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06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US 290 HWY / WILLIAM CANNON DR
Intersection ID: 5144899
Cardinal Direction: N
Work Order ID: SG-20706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Straight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06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US 290 HWY / WILLIAM CANNON DR
Intersection ID: 5144899
Cardinal Direction: S
Work Order ID: SG-20706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Straight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06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US 290 HWY / WILLIAM CANNON DR
Intersection ID: 5144899
Cardinal Direction: E
Work Order ID: SG-20706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Right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Left U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Right On Red Arrow After Stop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06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US 290 HWY / WILLIAM CANNON DR
Intersection ID: 5144899
Cardinal Direction: W
Work Order ID: SG-20706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Right On Red Arrow After Stop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Left U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